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3" r:id="rId18"/>
    <p:sldId id="265" r:id="rId19"/>
    <p:sldId id="266" r:id="rId2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FFDDDD"/>
    <a:srgbClr val="F2E1E1"/>
    <a:srgbClr val="FDE9E9"/>
    <a:srgbClr val="F9BFBF"/>
    <a:srgbClr val="FF7C80"/>
    <a:srgbClr val="FF9999"/>
    <a:srgbClr val="CCECFF"/>
    <a:srgbClr val="FFFF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B1C7-E621-42AA-A95A-BF02D6661005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92CC4-B642-4D27-B5CF-3CA561D42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2CC4-B642-4D27-B5CF-3CA561D424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qhtjs0104.dothome.co.kr/wedding_clon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96F514-6AE4-2A08-CB04-1355BAD7C018}"/>
              </a:ext>
            </a:extLst>
          </p:cNvPr>
          <p:cNvSpPr txBox="1"/>
          <p:nvPr/>
        </p:nvSpPr>
        <p:spPr>
          <a:xfrm>
            <a:off x="4070987" y="3549058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클론코딩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- 04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BF37-2C87-66C0-0746-65EFD79FC2A4}"/>
              </a:ext>
            </a:extLst>
          </p:cNvPr>
          <p:cNvSpPr txBox="1"/>
          <p:nvPr/>
        </p:nvSpPr>
        <p:spPr>
          <a:xfrm>
            <a:off x="5988179" y="47418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서보선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4EBD1-1D9C-A6B3-191D-6CA5486FF38A}"/>
              </a:ext>
            </a:extLst>
          </p:cNvPr>
          <p:cNvSpPr txBox="1"/>
          <p:nvPr/>
        </p:nvSpPr>
        <p:spPr>
          <a:xfrm>
            <a:off x="4354076" y="4122368"/>
            <a:ext cx="248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Wedding homepage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2923C8-22F6-D087-3277-43AF282CE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68744" cy="9906000"/>
          </a:xfrm>
          <a:prstGeom prst="rect">
            <a:avLst/>
          </a:prstGeom>
          <a:solidFill>
            <a:srgbClr val="F2E1E1"/>
          </a:solidFill>
        </p:spPr>
      </p:pic>
    </p:spTree>
    <p:extLst>
      <p:ext uri="{BB962C8B-B14F-4D97-AF65-F5344CB8AC3E}">
        <p14:creationId xmlns:p14="http://schemas.microsoft.com/office/powerpoint/2010/main" val="24908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Header, navigation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C42730E-1A4C-3D5A-D154-E3CEEDFB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309345"/>
            <a:ext cx="3051521" cy="1947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E7A5CA-C045-1CBD-50F3-5F4C4DE49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7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04965D-2358-76BC-ED3E-5C401A42BE6C}"/>
              </a:ext>
            </a:extLst>
          </p:cNvPr>
          <p:cNvSpPr/>
          <p:nvPr/>
        </p:nvSpPr>
        <p:spPr>
          <a:xfrm>
            <a:off x="565496" y="1256049"/>
            <a:ext cx="2634914" cy="181200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F8224B-FC4D-4978-21D0-318B76CCE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867" y="3605579"/>
            <a:ext cx="2438654" cy="5575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A64EFD-F399-27A1-7526-59EEBCBAEA65}"/>
              </a:ext>
            </a:extLst>
          </p:cNvPr>
          <p:cNvSpPr/>
          <p:nvPr/>
        </p:nvSpPr>
        <p:spPr>
          <a:xfrm>
            <a:off x="565496" y="9023589"/>
            <a:ext cx="2634914" cy="21110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8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Article - section 1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6AA299-0DF2-5DC7-F039-41EB54A7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71B227-4894-9837-E548-38F26BEFCFE9}"/>
              </a:ext>
            </a:extLst>
          </p:cNvPr>
          <p:cNvSpPr/>
          <p:nvPr/>
        </p:nvSpPr>
        <p:spPr>
          <a:xfrm>
            <a:off x="565488" y="2952503"/>
            <a:ext cx="2634914" cy="2088729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F6C6C0-D8C2-B0A5-4B23-FE520ED4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08" y="1309345"/>
            <a:ext cx="2781804" cy="78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7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1848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- 2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BB41F29-7648-19B4-55D1-79632CCB6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70620C-BA0D-52CB-40BF-2D98BA4D94CA}"/>
              </a:ext>
            </a:extLst>
          </p:cNvPr>
          <p:cNvSpPr/>
          <p:nvPr/>
        </p:nvSpPr>
        <p:spPr>
          <a:xfrm>
            <a:off x="565488" y="4853491"/>
            <a:ext cx="2634914" cy="188419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A4FEC1-E7F9-34A1-BFD6-4DB1C1F5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786295"/>
            <a:ext cx="2958762" cy="20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- 3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FCA4179-AD98-DE26-0DA4-72F6EB8F3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769BAC-C6DF-21BF-6826-B1B7E68C8D93}"/>
              </a:ext>
            </a:extLst>
          </p:cNvPr>
          <p:cNvSpPr/>
          <p:nvPr/>
        </p:nvSpPr>
        <p:spPr>
          <a:xfrm>
            <a:off x="565488" y="6598067"/>
            <a:ext cx="2634914" cy="188419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C6747B-02D6-83E9-306A-016F2E4A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76" y="1301416"/>
            <a:ext cx="2374535" cy="787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1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Section - 4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5B588F-C9F4-B0C7-2DFC-6403A59F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C3B156-83BC-BB77-0CF0-2A5378836B03}"/>
              </a:ext>
            </a:extLst>
          </p:cNvPr>
          <p:cNvSpPr/>
          <p:nvPr/>
        </p:nvSpPr>
        <p:spPr>
          <a:xfrm>
            <a:off x="565488" y="8253663"/>
            <a:ext cx="2634914" cy="73393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22CF4E-3FA6-76D2-837A-EE7D45EF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91313"/>
            <a:ext cx="2767261" cy="67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Floating form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65EAA6-0FAB-C00D-B3E9-A8A95123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006" y="1291313"/>
            <a:ext cx="2865505" cy="6998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331328-1B72-71FA-42F4-602BB2892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E09110-E3DA-E76C-C328-E6457CCDD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9"/>
          <a:stretch/>
        </p:blipFill>
        <p:spPr>
          <a:xfrm>
            <a:off x="661739" y="7447548"/>
            <a:ext cx="2438653" cy="1733850"/>
          </a:xfrm>
          <a:prstGeom prst="rect">
            <a:avLst/>
          </a:prstGeom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A57ADF-010D-4372-67EE-6BB5EC0EFD8A}"/>
              </a:ext>
            </a:extLst>
          </p:cNvPr>
          <p:cNvSpPr/>
          <p:nvPr/>
        </p:nvSpPr>
        <p:spPr>
          <a:xfrm>
            <a:off x="565488" y="7365419"/>
            <a:ext cx="2634914" cy="1670306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Footer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B331328-1B72-71FA-42F4-602BB289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A57ADF-010D-4372-67EE-6BB5EC0EFD8A}"/>
              </a:ext>
            </a:extLst>
          </p:cNvPr>
          <p:cNvSpPr/>
          <p:nvPr/>
        </p:nvSpPr>
        <p:spPr>
          <a:xfrm>
            <a:off x="565488" y="8842661"/>
            <a:ext cx="2634914" cy="397605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DC45F0-1B69-EFDC-BD62-F1D8FD90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72" y="5484913"/>
            <a:ext cx="2911640" cy="3755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090BE9-B4D6-39F2-CAA3-325F887283CF}"/>
              </a:ext>
            </a:extLst>
          </p:cNvPr>
          <p:cNvSpPr txBox="1"/>
          <p:nvPr/>
        </p:nvSpPr>
        <p:spPr>
          <a:xfrm>
            <a:off x="3433511" y="4933339"/>
            <a:ext cx="3099964" cy="5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.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맨 밑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&lt;nav&gt;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겹치는 공간을</a:t>
            </a:r>
            <a:endParaRPr lang="en-US" altLang="ko-KR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밀어 올려주기 위한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8214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D57A77-B34E-8B9A-861C-BFCD7548B480}"/>
              </a:ext>
            </a:extLst>
          </p:cNvPr>
          <p:cNvSpPr txBox="1"/>
          <p:nvPr/>
        </p:nvSpPr>
        <p:spPr>
          <a:xfrm>
            <a:off x="375976" y="6328844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Floating &lt;div&gt;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display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</a:t>
            </a:r>
            <a:r>
              <a:rPr lang="en-US" altLang="ko-KR" sz="14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animaion</a:t>
            </a: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9F3EBC-F3A1-19FC-99CC-E09D3FD0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8" y="2334105"/>
            <a:ext cx="6262004" cy="40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E915-5A17-118D-71BA-809CA8EB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43E77-917E-B23D-3F8E-9E0707F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5483-6F58-F119-64BD-CB78AA45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094CF1-B137-CD62-C2F0-435A46E52EFA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4CA438-84FD-6343-0BB7-72EBD19C12DA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9EA721-7F4F-4654-5569-2A6D84181FA8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92DB2-EAD6-B195-4BF6-835D73351537}"/>
                </a:ext>
              </a:extLst>
            </p:cNvPr>
            <p:cNvSpPr txBox="1"/>
            <p:nvPr/>
          </p:nvSpPr>
          <p:spPr>
            <a:xfrm>
              <a:off x="192505" y="498060"/>
              <a:ext cx="3667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소요 시간 및 소감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40715-BBF1-F090-9E18-0F7B104AD3DF}"/>
              </a:ext>
            </a:extLst>
          </p:cNvPr>
          <p:cNvCxnSpPr>
            <a:cxnSpLocks/>
          </p:cNvCxnSpPr>
          <p:nvPr/>
        </p:nvCxnSpPr>
        <p:spPr>
          <a:xfrm>
            <a:off x="344223" y="1970671"/>
            <a:ext cx="5770981" cy="0"/>
          </a:xfrm>
          <a:prstGeom prst="line">
            <a:avLst/>
          </a:prstGeom>
          <a:ln w="3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AC51D0-6324-89A0-0594-A03EF1F619DE}"/>
              </a:ext>
            </a:extLst>
          </p:cNvPr>
          <p:cNvSpPr txBox="1"/>
          <p:nvPr/>
        </p:nvSpPr>
        <p:spPr>
          <a:xfrm flipH="1">
            <a:off x="344222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작업 소요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8C1D-7F79-8B7B-E0F9-29C199098D58}"/>
              </a:ext>
            </a:extLst>
          </p:cNvPr>
          <p:cNvSpPr txBox="1"/>
          <p:nvPr/>
        </p:nvSpPr>
        <p:spPr>
          <a:xfrm flipH="1">
            <a:off x="3491574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0ABF7-29BC-8891-709D-5728A2766714}"/>
              </a:ext>
            </a:extLst>
          </p:cNvPr>
          <p:cNvSpPr txBox="1"/>
          <p:nvPr/>
        </p:nvSpPr>
        <p:spPr>
          <a:xfrm>
            <a:off x="950609" y="2725017"/>
            <a:ext cx="4956805" cy="500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슬슬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scss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의 활용이 적응이 되어가고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Animaion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의 활용을 통해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더욱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인터렉티브한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웹을 구현 가능할 거라 느꼈습니다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또한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브라우저 별 호환성과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사이트 콘텐츠에 대한 접근성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디바이스 별 최적화의 명확한 처리가 필요함을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깊게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깨달았습니다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F51E-C83E-9257-394A-861C42A0A54D}"/>
              </a:ext>
            </a:extLst>
          </p:cNvPr>
          <p:cNvSpPr/>
          <p:nvPr/>
        </p:nvSpPr>
        <p:spPr>
          <a:xfrm>
            <a:off x="0" y="3036297"/>
            <a:ext cx="6858000" cy="3682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335873-9AE5-C3BF-28E3-92EF2042515A}"/>
              </a:ext>
            </a:extLst>
          </p:cNvPr>
          <p:cNvGrpSpPr/>
          <p:nvPr/>
        </p:nvGrpSpPr>
        <p:grpSpPr>
          <a:xfrm>
            <a:off x="2437816" y="6118871"/>
            <a:ext cx="4420184" cy="559704"/>
            <a:chOff x="2437816" y="6410971"/>
            <a:chExt cx="4420184" cy="5597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43BA6-4477-D086-A125-24B2762A40FA}"/>
                </a:ext>
              </a:extLst>
            </p:cNvPr>
            <p:cNvSpPr txBox="1"/>
            <p:nvPr/>
          </p:nvSpPr>
          <p:spPr>
            <a:xfrm>
              <a:off x="2437816" y="6662898"/>
              <a:ext cx="4420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http://sqhtjs0104.dothome.co.kr/wedding_clone/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EC61-4AA4-39D5-528E-4CD020AE94DE}"/>
                </a:ext>
              </a:extLst>
            </p:cNvPr>
            <p:cNvSpPr txBox="1"/>
            <p:nvPr/>
          </p:nvSpPr>
          <p:spPr>
            <a:xfrm>
              <a:off x="5471082" y="641097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↓ 결과물 웹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64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12AB8A-D1DF-1853-9743-A2F78651135C}"/>
              </a:ext>
            </a:extLst>
          </p:cNvPr>
          <p:cNvSpPr txBox="1"/>
          <p:nvPr/>
        </p:nvSpPr>
        <p:spPr>
          <a:xfrm>
            <a:off x="5546558" y="3034649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35522-01DA-06EA-E4A5-1E81DFCD3E9C}"/>
              </a:ext>
            </a:extLst>
          </p:cNvPr>
          <p:cNvSpPr txBox="1"/>
          <p:nvPr/>
        </p:nvSpPr>
        <p:spPr>
          <a:xfrm>
            <a:off x="5746798" y="1365033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 배너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94B7-4F71-18D1-8673-478EA27BE775}"/>
              </a:ext>
            </a:extLst>
          </p:cNvPr>
          <p:cNvSpPr txBox="1"/>
          <p:nvPr/>
        </p:nvSpPr>
        <p:spPr>
          <a:xfrm>
            <a:off x="4910607" y="8936900"/>
            <a:ext cx="194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Footer, </a:t>
            </a:r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메뉴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D6F591-D1A7-925B-9BF0-442E02EFEFD2}"/>
              </a:ext>
            </a:extLst>
          </p:cNvPr>
          <p:cNvSpPr txBox="1"/>
          <p:nvPr/>
        </p:nvSpPr>
        <p:spPr>
          <a:xfrm>
            <a:off x="5546558" y="4922437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93D93B-D434-38DC-2099-5F4F2923600B}"/>
              </a:ext>
            </a:extLst>
          </p:cNvPr>
          <p:cNvCxnSpPr>
            <a:cxnSpLocks/>
          </p:cNvCxnSpPr>
          <p:nvPr/>
        </p:nvCxnSpPr>
        <p:spPr>
          <a:xfrm>
            <a:off x="5354551" y="136503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7F25FCB-1995-5BFD-9AE7-5A7B80F6460F}"/>
              </a:ext>
            </a:extLst>
          </p:cNvPr>
          <p:cNvCxnSpPr>
            <a:cxnSpLocks/>
          </p:cNvCxnSpPr>
          <p:nvPr/>
        </p:nvCxnSpPr>
        <p:spPr>
          <a:xfrm>
            <a:off x="5354550" y="3034649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2839B8-15F6-A1BE-8876-1959785754BD}"/>
              </a:ext>
            </a:extLst>
          </p:cNvPr>
          <p:cNvCxnSpPr>
            <a:cxnSpLocks/>
          </p:cNvCxnSpPr>
          <p:nvPr/>
        </p:nvCxnSpPr>
        <p:spPr>
          <a:xfrm>
            <a:off x="5354549" y="4921428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1C6E0B-5B39-BC03-7D87-989F836E33D6}"/>
              </a:ext>
            </a:extLst>
          </p:cNvPr>
          <p:cNvCxnSpPr>
            <a:cxnSpLocks/>
          </p:cNvCxnSpPr>
          <p:nvPr/>
        </p:nvCxnSpPr>
        <p:spPr>
          <a:xfrm>
            <a:off x="5354547" y="8946616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5830073-4F46-DF4E-CA18-F61A2C76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8" y="1314059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5B994D1-0D28-1A1F-911F-3C2B66D4B77C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DD3225-2E87-B452-186F-F90142C91280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BF18C4-E6BF-FE8B-86E4-B04482E2AF0E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5DD884-4D09-C297-C4F2-238D67D24683}"/>
                </a:ext>
              </a:extLst>
            </p:cNvPr>
            <p:cNvSpPr txBox="1"/>
            <p:nvPr/>
          </p:nvSpPr>
          <p:spPr>
            <a:xfrm>
              <a:off x="192505" y="498060"/>
              <a:ext cx="2127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3915C0-CFFA-AF2C-4B96-AD1559FED9D4}"/>
              </a:ext>
            </a:extLst>
          </p:cNvPr>
          <p:cNvSpPr txBox="1"/>
          <p:nvPr/>
        </p:nvSpPr>
        <p:spPr>
          <a:xfrm>
            <a:off x="5546554" y="6666053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8D773B-579F-02C5-1170-0C004E7E4E7A}"/>
              </a:ext>
            </a:extLst>
          </p:cNvPr>
          <p:cNvCxnSpPr>
            <a:cxnSpLocks/>
          </p:cNvCxnSpPr>
          <p:nvPr/>
        </p:nvCxnSpPr>
        <p:spPr>
          <a:xfrm>
            <a:off x="5354545" y="6665044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0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E505D68-C31C-BAA5-09FF-40C04934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0" y="4330873"/>
            <a:ext cx="4712740" cy="42482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5D2B07-57F0-4CC4-C379-24CCFB14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30" y="1839089"/>
            <a:ext cx="4712740" cy="20716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F76023-59CE-38C1-F071-4579A4ABB91A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 Console 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창에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DOM  Tree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출력하기 위한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5319-B0A5-03D8-32F7-55556E0A98C3}"/>
              </a:ext>
            </a:extLst>
          </p:cNvPr>
          <p:cNvSpPr txBox="1"/>
          <p:nvPr/>
        </p:nvSpPr>
        <p:spPr>
          <a:xfrm>
            <a:off x="1072630" y="378707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HTML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body(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최상위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element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참조한 모듈 함수에 넣어준다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B2923-509B-1203-FBD2-104AFF147038}"/>
              </a:ext>
            </a:extLst>
          </p:cNvPr>
          <p:cNvSpPr txBox="1"/>
          <p:nvPr/>
        </p:nvSpPr>
        <p:spPr>
          <a:xfrm>
            <a:off x="1072630" y="847601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children -&gt;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자식 요소가 있다면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console.group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)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 재귀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 깊이 </a:t>
            </a:r>
            <a:r>
              <a:rPr lang="ko-KR" altLang="en-US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재탐색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5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37F629B-2710-E28E-835D-A5EFA205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150" y="3426188"/>
            <a:ext cx="1545578" cy="299004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36ECD2-A83A-6141-655E-1DA946A38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8" y="1314059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568F80-A0D7-536C-50EB-D297A17E2E8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4550993-9F1D-0C85-7E8A-9947F7C17A8B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5A77447-9F27-EC0D-7227-641C7909B705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E423D1E-AF51-E631-28F2-06696C057B8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4B012F-63CD-A7D6-A178-6C08FE54005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FD8B9-EAF0-2D3D-0AD5-864836CE5AAC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전체 상위 구조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B47BDD9-430D-6801-AF9D-52CB4DF20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9"/>
          <a:stretch/>
        </p:blipFill>
        <p:spPr>
          <a:xfrm>
            <a:off x="4776319" y="7836886"/>
            <a:ext cx="1903500" cy="1344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99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Main</a:t>
              </a: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banner, navigation menu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571EE1-438C-ABB4-4969-A1BC55F30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7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E31959-46A6-1D03-C615-D68BB4AB8D24}"/>
              </a:ext>
            </a:extLst>
          </p:cNvPr>
          <p:cNvSpPr/>
          <p:nvPr/>
        </p:nvSpPr>
        <p:spPr>
          <a:xfrm>
            <a:off x="565496" y="1256049"/>
            <a:ext cx="2634914" cy="181200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17CC12-C848-6F87-0876-BB12942C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82" y="3008590"/>
            <a:ext cx="2161161" cy="434330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0CB502-BA84-F1BC-D856-F930E58C962F}"/>
              </a:ext>
            </a:extLst>
          </p:cNvPr>
          <p:cNvSpPr/>
          <p:nvPr/>
        </p:nvSpPr>
        <p:spPr>
          <a:xfrm>
            <a:off x="565496" y="9023589"/>
            <a:ext cx="2634914" cy="211104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1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12648F-FD1C-3BCB-90BC-AFBE1C0D1B6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F3D5041-13E4-97DB-63A4-A5EE7FBD0332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A50CCA9-67B7-36BD-B57A-FCA784817FE6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F5FC3BD-212E-1A5F-C03A-62FF29FCBF0A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61E0-6396-0B31-A2A5-58A760760D64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6DC2D-E6B9-9B93-7A96-0F8E0FD21C26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Main article – section 1, 2, 3, 4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DFEB237-6DE7-D04C-9F5F-8D2FFA0B0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F019D8-449F-0C54-AFF2-4688311CDC45}"/>
              </a:ext>
            </a:extLst>
          </p:cNvPr>
          <p:cNvSpPr/>
          <p:nvPr/>
        </p:nvSpPr>
        <p:spPr>
          <a:xfrm>
            <a:off x="565488" y="2952503"/>
            <a:ext cx="2634914" cy="6071085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C11CA-537A-C740-047D-D5C26539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96" y="2282645"/>
            <a:ext cx="1816765" cy="59254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443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007204-2574-7AA9-4080-E4DD9FAFFFD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50D26CF-06F9-2A74-D2FC-96C4CCB4B6E9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A5EA16F-2EAD-565A-53DC-106FA791D9AB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40050F3-4E03-141A-C9A6-C126E3F9EB7B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8DAA6-C542-5C92-4D65-EADA18F62557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CF73A-7E02-4AE7-2C8B-5DB3F6B22FC5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Footer, floating div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B33A9D-A0A4-48A1-D135-C6B66624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" y="1309345"/>
            <a:ext cx="2438654" cy="7872052"/>
          </a:xfrm>
          <a:prstGeom prst="rect">
            <a:avLst/>
          </a:prstGeom>
          <a:solidFill>
            <a:srgbClr val="F2E1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7299B8-AABE-2E6B-0B46-77A974CBEB33}"/>
              </a:ext>
            </a:extLst>
          </p:cNvPr>
          <p:cNvSpPr/>
          <p:nvPr/>
        </p:nvSpPr>
        <p:spPr>
          <a:xfrm>
            <a:off x="565488" y="8893332"/>
            <a:ext cx="2634914" cy="370194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1B9C12-2FE7-A03E-17A8-79CDA38A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4414844"/>
            <a:ext cx="2055144" cy="476655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B4085C-D3BD-28EE-8F7C-3E2619FAF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9"/>
          <a:stretch/>
        </p:blipFill>
        <p:spPr>
          <a:xfrm>
            <a:off x="3757609" y="1323259"/>
            <a:ext cx="2438653" cy="17225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5F30A-3A10-551F-9702-F7A10F2A0858}"/>
              </a:ext>
            </a:extLst>
          </p:cNvPr>
          <p:cNvSpPr/>
          <p:nvPr/>
        </p:nvSpPr>
        <p:spPr>
          <a:xfrm>
            <a:off x="3659478" y="1243344"/>
            <a:ext cx="2634914" cy="190892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B02DE1-30D4-509E-1342-83BB15910585}"/>
              </a:ext>
            </a:extLst>
          </p:cNvPr>
          <p:cNvSpPr/>
          <p:nvPr/>
        </p:nvSpPr>
        <p:spPr>
          <a:xfrm>
            <a:off x="4271208" y="4354687"/>
            <a:ext cx="2163550" cy="318911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06F275-2856-B4CD-94A3-5B8628D8D8CB}"/>
              </a:ext>
            </a:extLst>
          </p:cNvPr>
          <p:cNvSpPr/>
          <p:nvPr/>
        </p:nvSpPr>
        <p:spPr>
          <a:xfrm>
            <a:off x="4271208" y="7615989"/>
            <a:ext cx="2191248" cy="157744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0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9BA18-DA36-D81A-A391-CD93A121A03D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F98C3FE-8957-482D-3321-40DA020BD802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AC07D12-A89A-AEBF-F15A-3633CFC06BC8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85CB19-D742-78A3-E500-9726B12AE2A5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D03EA5-88DE-F111-38FC-24A76BC7B07B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386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5772A9-83D6-5CD6-722A-768188C982BC}"/>
                </a:ext>
              </a:extLst>
            </p:cNvPr>
            <p:cNvSpPr txBox="1"/>
            <p:nvPr/>
          </p:nvSpPr>
          <p:spPr>
            <a:xfrm>
              <a:off x="1484845" y="632056"/>
              <a:ext cx="5180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7184FE2-BA8A-E72A-EF7D-DBE723C84DD1}"/>
              </a:ext>
            </a:extLst>
          </p:cNvPr>
          <p:cNvSpPr txBox="1"/>
          <p:nvPr/>
        </p:nvSpPr>
        <p:spPr>
          <a:xfrm>
            <a:off x="662862" y="8558784"/>
            <a:ext cx="4568240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태그들에 공통 적용되는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font-size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등의 속성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DA34D9-D63A-CCC2-D9D8-1374505E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8" y="1430560"/>
            <a:ext cx="5460083" cy="71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5373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반응형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media query @mixin, @include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D1536B-2B63-36AC-363F-970A7C35871B}"/>
              </a:ext>
            </a:extLst>
          </p:cNvPr>
          <p:cNvSpPr txBox="1"/>
          <p:nvPr/>
        </p:nvSpPr>
        <p:spPr>
          <a:xfrm>
            <a:off x="3425899" y="7552678"/>
            <a:ext cx="3099964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통합 변수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variables.scss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B877FB-1DB2-B74F-543F-3A39DEAE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32" y="1881930"/>
            <a:ext cx="2170431" cy="5741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134112-45ED-361F-6768-E5091C8E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7" y="1879925"/>
            <a:ext cx="3746568" cy="1992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937ED-CE8F-478C-33F5-370C2EAB1E15}"/>
              </a:ext>
            </a:extLst>
          </p:cNvPr>
          <p:cNvSpPr txBox="1"/>
          <p:nvPr/>
        </p:nvSpPr>
        <p:spPr>
          <a:xfrm>
            <a:off x="301871" y="1555548"/>
            <a:ext cx="3099964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반응형 웹을 위한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@mixin media query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6E8F4B-01C9-EACB-BEDD-A16971D0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7" y="4073144"/>
            <a:ext cx="3095713" cy="3550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38ACF-4348-E4E9-1436-57B2CEFA5670}"/>
              </a:ext>
            </a:extLst>
          </p:cNvPr>
          <p:cNvSpPr txBox="1"/>
          <p:nvPr/>
        </p:nvSpPr>
        <p:spPr>
          <a:xfrm>
            <a:off x="301872" y="7553545"/>
            <a:ext cx="3099964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간단하게 필요한 것만 작성한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reset.css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74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399</Words>
  <Application>Microsoft Office PowerPoint</Application>
  <PresentationFormat>A4 용지(210x297mm)</PresentationFormat>
  <Paragraphs>114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메이플스토리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487</cp:revision>
  <dcterms:created xsi:type="dcterms:W3CDTF">2022-09-20T12:22:27Z</dcterms:created>
  <dcterms:modified xsi:type="dcterms:W3CDTF">2022-09-23T08:30:45Z</dcterms:modified>
</cp:coreProperties>
</file>